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270" r:id="rId5"/>
    <p:sldId id="271" r:id="rId6"/>
    <p:sldId id="265" r:id="rId7"/>
    <p:sldId id="292" r:id="rId8"/>
    <p:sldId id="293" r:id="rId9"/>
    <p:sldId id="273" r:id="rId10"/>
    <p:sldId id="282" r:id="rId11"/>
    <p:sldId id="276" r:id="rId12"/>
    <p:sldId id="287" r:id="rId13"/>
    <p:sldId id="288" r:id="rId14"/>
    <p:sldId id="289" r:id="rId15"/>
    <p:sldId id="290" r:id="rId16"/>
    <p:sldId id="275" r:id="rId17"/>
    <p:sldId id="278" r:id="rId18"/>
    <p:sldId id="279" r:id="rId19"/>
    <p:sldId id="280" r:id="rId20"/>
    <p:sldId id="294" r:id="rId21"/>
    <p:sldId id="295" r:id="rId22"/>
    <p:sldId id="296" r:id="rId23"/>
    <p:sldId id="297" r:id="rId24"/>
    <p:sldId id="291" r:id="rId25"/>
    <p:sldId id="277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EF9B5-AF91-408B-9DB6-EA157204D8CD}" v="3" dt="2022-07-10T07:07:51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QUANG LINH 20182640" userId="eada393b-6373-4297-91b2-7b1063dad81a" providerId="ADAL" clId="{DF0EF9B5-AF91-408B-9DB6-EA157204D8CD}"/>
    <pc:docChg chg="undo custSel modSld">
      <pc:chgData name="VU QUANG LINH 20182640" userId="eada393b-6373-4297-91b2-7b1063dad81a" providerId="ADAL" clId="{DF0EF9B5-AF91-408B-9DB6-EA157204D8CD}" dt="2022-07-10T07:07:51.215" v="65" actId="164"/>
      <pc:docMkLst>
        <pc:docMk/>
      </pc:docMkLst>
      <pc:sldChg chg="modSp mod">
        <pc:chgData name="VU QUANG LINH 20182640" userId="eada393b-6373-4297-91b2-7b1063dad81a" providerId="ADAL" clId="{DF0EF9B5-AF91-408B-9DB6-EA157204D8CD}" dt="2022-07-10T07:06:29.143" v="17" actId="1076"/>
        <pc:sldMkLst>
          <pc:docMk/>
          <pc:sldMk cId="3670449164" sldId="287"/>
        </pc:sldMkLst>
        <pc:spChg chg="mod">
          <ac:chgData name="VU QUANG LINH 20182640" userId="eada393b-6373-4297-91b2-7b1063dad81a" providerId="ADAL" clId="{DF0EF9B5-AF91-408B-9DB6-EA157204D8CD}" dt="2022-07-10T07:05:50.244" v="4" actId="255"/>
          <ac:spMkLst>
            <pc:docMk/>
            <pc:sldMk cId="3670449164" sldId="287"/>
            <ac:spMk id="4" creationId="{AD9EF20F-D884-D672-16A3-5D9CE3412B85}"/>
          </ac:spMkLst>
        </pc:spChg>
        <pc:spChg chg="mod">
          <ac:chgData name="VU QUANG LINH 20182640" userId="eada393b-6373-4297-91b2-7b1063dad81a" providerId="ADAL" clId="{DF0EF9B5-AF91-408B-9DB6-EA157204D8CD}" dt="2022-07-10T07:06:29.143" v="17" actId="1076"/>
          <ac:spMkLst>
            <pc:docMk/>
            <pc:sldMk cId="3670449164" sldId="287"/>
            <ac:spMk id="10" creationId="{6B61D8B1-834B-1F98-4BB7-84A26ECDFDE7}"/>
          </ac:spMkLst>
        </pc:spChg>
        <pc:spChg chg="mod">
          <ac:chgData name="VU QUANG LINH 20182640" userId="eada393b-6373-4297-91b2-7b1063dad81a" providerId="ADAL" clId="{DF0EF9B5-AF91-408B-9DB6-EA157204D8CD}" dt="2022-07-10T07:06:21.496" v="13" actId="1076"/>
          <ac:spMkLst>
            <pc:docMk/>
            <pc:sldMk cId="3670449164" sldId="287"/>
            <ac:spMk id="12" creationId="{FD7BEC29-D89F-395F-3383-C2BF61972AA1}"/>
          </ac:spMkLst>
        </pc:spChg>
        <pc:picChg chg="mod">
          <ac:chgData name="VU QUANG LINH 20182640" userId="eada393b-6373-4297-91b2-7b1063dad81a" providerId="ADAL" clId="{DF0EF9B5-AF91-408B-9DB6-EA157204D8CD}" dt="2022-07-10T07:06:25.319" v="15" actId="1076"/>
          <ac:picMkLst>
            <pc:docMk/>
            <pc:sldMk cId="3670449164" sldId="287"/>
            <ac:picMk id="6" creationId="{2D50318C-2F93-1A91-6953-94A41FAA6CF0}"/>
          </ac:picMkLst>
        </pc:picChg>
        <pc:picChg chg="mod">
          <ac:chgData name="VU QUANG LINH 20182640" userId="eada393b-6373-4297-91b2-7b1063dad81a" providerId="ADAL" clId="{DF0EF9B5-AF91-408B-9DB6-EA157204D8CD}" dt="2022-07-10T07:06:26.279" v="16" actId="1076"/>
          <ac:picMkLst>
            <pc:docMk/>
            <pc:sldMk cId="3670449164" sldId="287"/>
            <ac:picMk id="8" creationId="{F6773075-A06F-227E-A80F-FEE8BF9C5A01}"/>
          </ac:picMkLst>
        </pc:picChg>
      </pc:sldChg>
      <pc:sldChg chg="modSp mod">
        <pc:chgData name="VU QUANG LINH 20182640" userId="eada393b-6373-4297-91b2-7b1063dad81a" providerId="ADAL" clId="{DF0EF9B5-AF91-408B-9DB6-EA157204D8CD}" dt="2022-07-10T07:06:07.976" v="8" actId="1076"/>
        <pc:sldMkLst>
          <pc:docMk/>
          <pc:sldMk cId="605167913" sldId="288"/>
        </pc:sldMkLst>
        <pc:spChg chg="mod">
          <ac:chgData name="VU QUANG LINH 20182640" userId="eada393b-6373-4297-91b2-7b1063dad81a" providerId="ADAL" clId="{DF0EF9B5-AF91-408B-9DB6-EA157204D8CD}" dt="2022-07-10T07:06:07.976" v="8" actId="1076"/>
          <ac:spMkLst>
            <pc:docMk/>
            <pc:sldMk cId="605167913" sldId="288"/>
            <ac:spMk id="4" creationId="{AD9EF20F-D884-D672-16A3-5D9CE3412B85}"/>
          </ac:spMkLst>
        </pc:spChg>
        <pc:picChg chg="mod">
          <ac:chgData name="VU QUANG LINH 20182640" userId="eada393b-6373-4297-91b2-7b1063dad81a" providerId="ADAL" clId="{DF0EF9B5-AF91-408B-9DB6-EA157204D8CD}" dt="2022-07-10T07:02:46.316" v="0" actId="1036"/>
          <ac:picMkLst>
            <pc:docMk/>
            <pc:sldMk cId="605167913" sldId="288"/>
            <ac:picMk id="10" creationId="{8562C6BC-2E07-B1FB-43A4-5A308CCE902E}"/>
          </ac:picMkLst>
        </pc:picChg>
      </pc:sldChg>
      <pc:sldChg chg="addSp modSp mod">
        <pc:chgData name="VU QUANG LINH 20182640" userId="eada393b-6373-4297-91b2-7b1063dad81a" providerId="ADAL" clId="{DF0EF9B5-AF91-408B-9DB6-EA157204D8CD}" dt="2022-07-10T07:07:51.215" v="65" actId="164"/>
        <pc:sldMkLst>
          <pc:docMk/>
          <pc:sldMk cId="4188247817" sldId="289"/>
        </pc:sldMkLst>
        <pc:spChg chg="mod">
          <ac:chgData name="VU QUANG LINH 20182640" userId="eada393b-6373-4297-91b2-7b1063dad81a" providerId="ADAL" clId="{DF0EF9B5-AF91-408B-9DB6-EA157204D8CD}" dt="2022-07-10T07:06:45.622" v="19" actId="255"/>
          <ac:spMkLst>
            <pc:docMk/>
            <pc:sldMk cId="4188247817" sldId="289"/>
            <ac:spMk id="4" creationId="{AD9EF20F-D884-D672-16A3-5D9CE3412B85}"/>
          </ac:spMkLst>
        </pc:spChg>
        <pc:spChg chg="mod">
          <ac:chgData name="VU QUANG LINH 20182640" userId="eada393b-6373-4297-91b2-7b1063dad81a" providerId="ADAL" clId="{DF0EF9B5-AF91-408B-9DB6-EA157204D8CD}" dt="2022-07-10T07:07:51.215" v="65" actId="164"/>
          <ac:spMkLst>
            <pc:docMk/>
            <pc:sldMk cId="4188247817" sldId="289"/>
            <ac:spMk id="10" creationId="{44E7BCE0-EE52-D693-DF5A-8BB5DDF786B5}"/>
          </ac:spMkLst>
        </pc:spChg>
        <pc:grpChg chg="add mod">
          <ac:chgData name="VU QUANG LINH 20182640" userId="eada393b-6373-4297-91b2-7b1063dad81a" providerId="ADAL" clId="{DF0EF9B5-AF91-408B-9DB6-EA157204D8CD}" dt="2022-07-10T07:07:51.215" v="65" actId="164"/>
          <ac:grpSpMkLst>
            <pc:docMk/>
            <pc:sldMk cId="4188247817" sldId="289"/>
            <ac:grpSpMk id="5" creationId="{6202B5CC-4634-995D-0AE4-BA7A2AC81829}"/>
          </ac:grpSpMkLst>
        </pc:grpChg>
        <pc:picChg chg="mod">
          <ac:chgData name="VU QUANG LINH 20182640" userId="eada393b-6373-4297-91b2-7b1063dad81a" providerId="ADAL" clId="{DF0EF9B5-AF91-408B-9DB6-EA157204D8CD}" dt="2022-07-10T07:07:51.215" v="65" actId="164"/>
          <ac:picMkLst>
            <pc:docMk/>
            <pc:sldMk cId="4188247817" sldId="289"/>
            <ac:picMk id="7" creationId="{103B9B8A-2AF6-27AF-686A-C266CEE1C6EF}"/>
          </ac:picMkLst>
        </pc:picChg>
      </pc:sldChg>
      <pc:sldChg chg="addSp delSp modSp mod">
        <pc:chgData name="VU QUANG LINH 20182640" userId="eada393b-6373-4297-91b2-7b1063dad81a" providerId="ADAL" clId="{DF0EF9B5-AF91-408B-9DB6-EA157204D8CD}" dt="2022-07-10T07:07:42.112" v="63" actId="164"/>
        <pc:sldMkLst>
          <pc:docMk/>
          <pc:sldMk cId="3951681542" sldId="290"/>
        </pc:sldMkLst>
        <pc:spChg chg="del mod">
          <ac:chgData name="VU QUANG LINH 20182640" userId="eada393b-6373-4297-91b2-7b1063dad81a" providerId="ADAL" clId="{DF0EF9B5-AF91-408B-9DB6-EA157204D8CD}" dt="2022-07-10T07:07:23.474" v="57" actId="478"/>
          <ac:spMkLst>
            <pc:docMk/>
            <pc:sldMk cId="3951681542" sldId="290"/>
            <ac:spMk id="4" creationId="{AD9EF20F-D884-D672-16A3-5D9CE3412B85}"/>
          </ac:spMkLst>
        </pc:spChg>
        <pc:spChg chg="add mod">
          <ac:chgData name="VU QUANG LINH 20182640" userId="eada393b-6373-4297-91b2-7b1063dad81a" providerId="ADAL" clId="{DF0EF9B5-AF91-408B-9DB6-EA157204D8CD}" dt="2022-07-10T07:07:22.077" v="56" actId="20577"/>
          <ac:spMkLst>
            <pc:docMk/>
            <pc:sldMk cId="3951681542" sldId="290"/>
            <ac:spMk id="8" creationId="{1E2838BE-754D-731B-F3A6-A28CD2A79040}"/>
          </ac:spMkLst>
        </pc:spChg>
        <pc:spChg chg="mod">
          <ac:chgData name="VU QUANG LINH 20182640" userId="eada393b-6373-4297-91b2-7b1063dad81a" providerId="ADAL" clId="{DF0EF9B5-AF91-408B-9DB6-EA157204D8CD}" dt="2022-07-10T07:07:42.112" v="63" actId="164"/>
          <ac:spMkLst>
            <pc:docMk/>
            <pc:sldMk cId="3951681542" sldId="290"/>
            <ac:spMk id="10" creationId="{5C435DFF-3999-F30F-1139-1D39E510C0C2}"/>
          </ac:spMkLst>
        </pc:spChg>
        <pc:grpChg chg="add mod">
          <ac:chgData name="VU QUANG LINH 20182640" userId="eada393b-6373-4297-91b2-7b1063dad81a" providerId="ADAL" clId="{DF0EF9B5-AF91-408B-9DB6-EA157204D8CD}" dt="2022-07-10T07:07:42.112" v="63" actId="164"/>
          <ac:grpSpMkLst>
            <pc:docMk/>
            <pc:sldMk cId="3951681542" sldId="290"/>
            <ac:grpSpMk id="5" creationId="{9DB64B71-1A09-8C96-113D-68736CCF47E6}"/>
          </ac:grpSpMkLst>
        </pc:grpChg>
        <pc:picChg chg="mod">
          <ac:chgData name="VU QUANG LINH 20182640" userId="eada393b-6373-4297-91b2-7b1063dad81a" providerId="ADAL" clId="{DF0EF9B5-AF91-408B-9DB6-EA157204D8CD}" dt="2022-07-10T07:07:42.112" v="63" actId="164"/>
          <ac:picMkLst>
            <pc:docMk/>
            <pc:sldMk cId="3951681542" sldId="290"/>
            <ac:picMk id="7" creationId="{F9A25854-AA56-5E7F-43FC-AAFDCF81835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FD6E0-474E-4A9D-9116-BB22EC0BE8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FD6E0-474E-4A9D-9116-BB22EC0BE8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3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0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7/10/2022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www.google.com.vn/intl/vi/eart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41602B-F357-E2CD-21CB-4E3712EC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4154" cy="26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Kênh Sinh viên Khoa Điện tử &amp; KTTT, trường Điện - Điện tử, Đhbkhn - Home |  Facebook">
            <a:extLst>
              <a:ext uri="{FF2B5EF4-FFF2-40B4-BE49-F238E27FC236}">
                <a16:creationId xmlns:a16="http://schemas.microsoft.com/office/drawing/2014/main" id="{99DDB12B-23B6-D69B-12AA-0CB5A852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46" y="0"/>
            <a:ext cx="1754154" cy="26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1C7CDC-8297-9C8A-33A0-FF20D2307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3. Nhúng đối tượng vào cảnh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EF20F-D884-D672-16A3-5D9CE3412B85}"/>
              </a:ext>
            </a:extLst>
          </p:cNvPr>
          <p:cNvSpPr txBox="1"/>
          <p:nvPr/>
        </p:nvSpPr>
        <p:spPr>
          <a:xfrm>
            <a:off x="438393" y="1011558"/>
            <a:ext cx="847053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 Blender có map đã tạo, ta sẽ Append đối tượng đã tổng hợp vào map. Bối cảnh của nhóm đặt sẽ có 2 đối tượng 3D, 1 to 1 nhỏ.</a:t>
            </a:r>
            <a:endParaRPr lang="en-GB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350" dirty="0"/>
          </a:p>
        </p:txBody>
      </p:sp>
      <p:pic>
        <p:nvPicPr>
          <p:cNvPr id="7" name="Picture 6" descr="A picture containing text, outdoor, aircraft&#10;&#10;Description automatically generated">
            <a:extLst>
              <a:ext uri="{FF2B5EF4-FFF2-40B4-BE49-F238E27FC236}">
                <a16:creationId xmlns:a16="http://schemas.microsoft.com/office/drawing/2014/main" id="{126CFC6B-153D-8330-EAAE-853FB8C9B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36" y="2086153"/>
            <a:ext cx="6285725" cy="3083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6B2A2-30D8-34D6-4F97-FD1304D12D97}"/>
              </a:ext>
            </a:extLst>
          </p:cNvPr>
          <p:cNvSpPr txBox="1"/>
          <p:nvPr/>
        </p:nvSpPr>
        <p:spPr>
          <a:xfrm>
            <a:off x="3244175" y="5215908"/>
            <a:ext cx="2655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3D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nhúng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3D map</a:t>
            </a:r>
            <a:endParaRPr lang="en-GB" sz="1200" b="1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62C6BC-2E07-B1FB-43A4-5A308CCE9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0" y="543763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4"/>
    </mc:Choice>
    <mc:Fallback xmlns="">
      <p:transition spd="slow" advTm="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3. Nhúng đối tượng vào cảnh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EF20F-D884-D672-16A3-5D9CE3412B85}"/>
              </a:ext>
            </a:extLst>
          </p:cNvPr>
          <p:cNvSpPr txBox="1"/>
          <p:nvPr/>
        </p:nvSpPr>
        <p:spPr>
          <a:xfrm>
            <a:off x="471949" y="1042942"/>
            <a:ext cx="605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Rằng buộc vật lý cho bản đồ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02B5CC-4634-995D-0AE4-BA7A2AC81829}"/>
              </a:ext>
            </a:extLst>
          </p:cNvPr>
          <p:cNvGrpSpPr/>
          <p:nvPr/>
        </p:nvGrpSpPr>
        <p:grpSpPr>
          <a:xfrm>
            <a:off x="1294055" y="1979926"/>
            <a:ext cx="6641930" cy="3508084"/>
            <a:chOff x="1294055" y="1979926"/>
            <a:chExt cx="6641930" cy="3508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3B9B8A-2AF6-27AF-686A-C266CEE1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055" y="1979926"/>
              <a:ext cx="6555889" cy="350808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E7BCE0-EE52-D693-DF5A-8BB5DDF786B5}"/>
                </a:ext>
              </a:extLst>
            </p:cNvPr>
            <p:cNvSpPr/>
            <p:nvPr/>
          </p:nvSpPr>
          <p:spPr>
            <a:xfrm>
              <a:off x="5898455" y="3733968"/>
              <a:ext cx="2037530" cy="2675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F3D4D8F-9F33-D017-1527-01F1E3A9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8"/>
    </mc:Choice>
    <mc:Fallback xmlns="">
      <p:transition spd="slow" advTm="35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3. Nhúng đối tượng vào cảnh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64B71-1A09-8C96-113D-68736CCF47E6}"/>
              </a:ext>
            </a:extLst>
          </p:cNvPr>
          <p:cNvGrpSpPr/>
          <p:nvPr/>
        </p:nvGrpSpPr>
        <p:grpSpPr>
          <a:xfrm>
            <a:off x="1947777" y="1877779"/>
            <a:ext cx="5248445" cy="3780071"/>
            <a:chOff x="1947777" y="1877779"/>
            <a:chExt cx="5248445" cy="3780071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F9A25854-AA56-5E7F-43FC-AAFDCF81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777" y="1877779"/>
              <a:ext cx="5248445" cy="37800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435DFF-3999-F30F-1139-1D39E510C0C2}"/>
                </a:ext>
              </a:extLst>
            </p:cNvPr>
            <p:cNvSpPr/>
            <p:nvPr/>
          </p:nvSpPr>
          <p:spPr>
            <a:xfrm>
              <a:off x="5711682" y="3429000"/>
              <a:ext cx="1439395" cy="2259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AD2F54A-B451-435F-998F-2ED84D887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838BE-754D-731B-F3A6-A28CD2A79040}"/>
              </a:ext>
            </a:extLst>
          </p:cNvPr>
          <p:cNvSpPr txBox="1"/>
          <p:nvPr/>
        </p:nvSpPr>
        <p:spPr>
          <a:xfrm>
            <a:off x="471949" y="1042942"/>
            <a:ext cx="605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Rằng buộc vật lý cho đối tượng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5"/>
    </mc:Choice>
    <mc:Fallback xmlns="">
      <p:transition spd="slow" advTm="8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Điều khiển di chuyển</a:t>
            </a:r>
          </a:p>
          <a:p>
            <a:r>
              <a:rPr lang="vi-VN" dirty="0"/>
              <a:t>Có 2 cách: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Công cụ Logic Brick Editors (LBE)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Lập trình với python với các API được cung cấp bởi Blender Game Engine(BGE)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32D82E-B09C-D95E-6F09-4CC57535B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5"/>
    </mc:Choice>
    <mc:Fallback xmlns="">
      <p:transition spd="slow" advTm="1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Đối tượng 3D to được thiết lập điều khiển bằng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AA7A4-AB95-A931-9E01-8BDFB97E8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23" y="1704469"/>
            <a:ext cx="5738753" cy="40461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00C3D7-34DB-E665-ABA2-BE86AF706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5"/>
    </mc:Choice>
    <mc:Fallback xmlns="">
      <p:transition spd="slow" advTm="1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Đối tượng 3D to được thiết lập điều khiển bằng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E9709-84B2-B357-5CC5-F05B8BA85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8" y="1647872"/>
            <a:ext cx="6096223" cy="41027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E5D8C5-55D8-ABC1-7755-34F6374C0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"/>
    </mc:Choice>
    <mc:Fallback xmlns="">
      <p:transition spd="slow" advTm="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Tạo ra một class kế thừa từ KX_PythonComponent trong module upbge.</a:t>
            </a:r>
          </a:p>
          <a:p>
            <a:r>
              <a:rPr lang="vi-VN" dirty="0"/>
              <a:t>Khởi tạo các tham số.</a:t>
            </a:r>
          </a:p>
          <a:p>
            <a:r>
              <a:rPr lang="vi-VN" dirty="0"/>
              <a:t>Hàm start: Bắt đầu khi chạy chương trình</a:t>
            </a:r>
          </a:p>
          <a:p>
            <a:r>
              <a:rPr lang="vi-VN" dirty="0"/>
              <a:t>-	Khởi tạo thuộc tính tốc độ(speed)</a:t>
            </a:r>
          </a:p>
          <a:p>
            <a:r>
              <a:rPr lang="vi-VN" dirty="0"/>
              <a:t>-	Khởi tạo thuộc tính character</a:t>
            </a:r>
          </a:p>
          <a:p>
            <a:r>
              <a:rPr lang="vi-VN" dirty="0"/>
              <a:t>Hàm update: Khi thao tác với bàn phím</a:t>
            </a:r>
          </a:p>
          <a:p>
            <a:r>
              <a:rPr lang="vi-VN" dirty="0"/>
              <a:t>-	W, S, A, D: di chuyển theo hướng tương ứng.</a:t>
            </a:r>
          </a:p>
          <a:p>
            <a:r>
              <a:rPr lang="vi-VN" dirty="0"/>
              <a:t>-	SPACE: thực hiện hàm jump cung cấp bởi bge.</a:t>
            </a:r>
          </a:p>
          <a:p>
            <a:endParaRPr lang="vi-VN" dirty="0"/>
          </a:p>
          <a:p>
            <a:r>
              <a:rPr lang="vi-VN" dirty="0"/>
              <a:t>Tạo ra một file để khi chạy bắt các sự kiện từ bàn phím do user nhập vào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729836-715B-E9D5-F57C-479F2E955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75"/>
    </mc:Choice>
    <mc:Fallback xmlns="">
      <p:transition spd="slow" advTm="5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50DA3-314F-C009-27F5-97728A80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93E1F-ED56-D24D-BCB7-954B3A09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3D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CD3E5EC-D348-E0A4-9206-D73D5414217A}"/>
              </a:ext>
            </a:extLst>
          </p:cNvPr>
          <p:cNvSpPr txBox="1">
            <a:spLocks/>
          </p:cNvSpPr>
          <p:nvPr/>
        </p:nvSpPr>
        <p:spPr>
          <a:xfrm>
            <a:off x="108122" y="1292866"/>
            <a:ext cx="4463878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Điều</a:t>
            </a:r>
            <a:r>
              <a:rPr lang="en-US" sz="1400" b="1" dirty="0"/>
              <a:t> </a:t>
            </a:r>
            <a:r>
              <a:rPr lang="en-US" sz="1400" b="1" dirty="0" err="1"/>
              <a:t>khiển</a:t>
            </a:r>
            <a:r>
              <a:rPr lang="en-US" sz="1400" b="1" dirty="0"/>
              <a:t> di </a:t>
            </a:r>
            <a:r>
              <a:rPr lang="en-US" sz="1400" b="1" dirty="0" err="1"/>
              <a:t>chuyển</a:t>
            </a:r>
            <a:r>
              <a:rPr lang="en-US" sz="1400" b="1" dirty="0"/>
              <a:t> </a:t>
            </a:r>
            <a:r>
              <a:rPr lang="en-US" sz="1400" b="1" dirty="0" err="1"/>
              <a:t>bằng</a:t>
            </a:r>
            <a:r>
              <a:rPr lang="en-US" sz="1400" b="1" dirty="0"/>
              <a:t> </a:t>
            </a:r>
            <a:r>
              <a:rPr lang="en-US" sz="1400" b="1" dirty="0" err="1"/>
              <a:t>trình</a:t>
            </a:r>
            <a:r>
              <a:rPr lang="en-US" sz="1400" b="1" dirty="0"/>
              <a:t> Logic Brick Editors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5E90DED-3332-7ED8-B717-255FC97F8919}"/>
              </a:ext>
            </a:extLst>
          </p:cNvPr>
          <p:cNvSpPr txBox="1">
            <a:spLocks/>
          </p:cNvSpPr>
          <p:nvPr/>
        </p:nvSpPr>
        <p:spPr>
          <a:xfrm>
            <a:off x="235078" y="3438970"/>
            <a:ext cx="6207287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Các</a:t>
            </a:r>
            <a:r>
              <a:rPr lang="en-US" sz="1400" dirty="0"/>
              <a:t> sensors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“W A S D”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bàn</a:t>
            </a:r>
            <a:r>
              <a:rPr lang="en-US" sz="1400" dirty="0"/>
              <a:t> </a:t>
            </a:r>
            <a:r>
              <a:rPr lang="en-US" sz="1400" dirty="0" err="1"/>
              <a:t>phím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phản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sensor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tọa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x,y</a:t>
            </a:r>
            <a:r>
              <a:rPr lang="en-US" sz="1400" dirty="0"/>
              <a:t>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112CE-D396-027F-16B8-89370933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45" y="1890341"/>
            <a:ext cx="5824082" cy="10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50DA3-314F-C009-27F5-97728A80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93E1F-ED56-D24D-BCB7-954B3A09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3D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CD3E5EC-D348-E0A4-9206-D73D5414217A}"/>
              </a:ext>
            </a:extLst>
          </p:cNvPr>
          <p:cNvSpPr txBox="1">
            <a:spLocks/>
          </p:cNvSpPr>
          <p:nvPr/>
        </p:nvSpPr>
        <p:spPr>
          <a:xfrm>
            <a:off x="108122" y="1292866"/>
            <a:ext cx="4463878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Tạo</a:t>
            </a:r>
            <a:r>
              <a:rPr lang="en-US" sz="1400" b="1" dirty="0"/>
              <a:t> </a:t>
            </a:r>
            <a:r>
              <a:rPr lang="en-US" sz="1400" b="1" dirty="0" err="1"/>
              <a:t>âm</a:t>
            </a:r>
            <a:r>
              <a:rPr lang="en-US" sz="1400" b="1" dirty="0"/>
              <a:t> </a:t>
            </a:r>
            <a:r>
              <a:rPr lang="en-US" sz="1400" b="1" dirty="0" err="1"/>
              <a:t>thanh</a:t>
            </a:r>
            <a:r>
              <a:rPr lang="en-US" sz="1400" b="1" dirty="0"/>
              <a:t> </a:t>
            </a:r>
            <a:r>
              <a:rPr lang="en-US" sz="1400" b="1" dirty="0" err="1"/>
              <a:t>cho</a:t>
            </a:r>
            <a:r>
              <a:rPr lang="en-US" sz="1400" b="1" dirty="0"/>
              <a:t> </a:t>
            </a:r>
            <a:r>
              <a:rPr lang="en-US" sz="1400" b="1" dirty="0" err="1"/>
              <a:t>đối</a:t>
            </a:r>
            <a:r>
              <a:rPr lang="en-US" sz="1400" b="1" dirty="0"/>
              <a:t> </a:t>
            </a:r>
            <a:r>
              <a:rPr lang="en-US" sz="1400" b="1" dirty="0" err="1"/>
              <a:t>tượng</a:t>
            </a:r>
            <a:endParaRPr lang="en-US" sz="1400" b="1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5E90DED-3332-7ED8-B717-255FC97F8919}"/>
              </a:ext>
            </a:extLst>
          </p:cNvPr>
          <p:cNvSpPr txBox="1">
            <a:spLocks/>
          </p:cNvSpPr>
          <p:nvPr/>
        </p:nvSpPr>
        <p:spPr>
          <a:xfrm>
            <a:off x="235078" y="3438970"/>
            <a:ext cx="6207287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Các</a:t>
            </a:r>
            <a:r>
              <a:rPr lang="en-US" sz="1400" dirty="0"/>
              <a:t> sensors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sự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tọa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phát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1 </a:t>
            </a:r>
            <a:r>
              <a:rPr lang="en-US" sz="1400" dirty="0" err="1"/>
              <a:t>đoạn</a:t>
            </a:r>
            <a:r>
              <a:rPr lang="en-US" sz="1400" dirty="0"/>
              <a:t> </a:t>
            </a:r>
            <a:r>
              <a:rPr lang="en-US" sz="1400" dirty="0" err="1"/>
              <a:t>âm</a:t>
            </a:r>
            <a:r>
              <a:rPr lang="en-US" sz="1400" dirty="0"/>
              <a:t> </a:t>
            </a:r>
            <a:r>
              <a:rPr lang="en-US" sz="1400" dirty="0" err="1"/>
              <a:t>thanh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sẵn</a:t>
            </a:r>
            <a:endParaRPr lang="en-US" sz="14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23066-492A-8E79-3D6B-3F0D754F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57" y="1707999"/>
            <a:ext cx="5758815" cy="12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50DA3-314F-C009-27F5-97728A80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93E1F-ED56-D24D-BCB7-954B3A09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3D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CD3E5EC-D348-E0A4-9206-D73D5414217A}"/>
              </a:ext>
            </a:extLst>
          </p:cNvPr>
          <p:cNvSpPr txBox="1">
            <a:spLocks/>
          </p:cNvSpPr>
          <p:nvPr/>
        </p:nvSpPr>
        <p:spPr>
          <a:xfrm>
            <a:off x="108122" y="1292866"/>
            <a:ext cx="4463878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Đối</a:t>
            </a:r>
            <a:r>
              <a:rPr lang="en-US" sz="1400" b="1" dirty="0"/>
              <a:t> </a:t>
            </a:r>
            <a:r>
              <a:rPr lang="en-US" sz="1400" b="1" dirty="0" err="1"/>
              <a:t>tượng</a:t>
            </a:r>
            <a:r>
              <a:rPr lang="en-US" sz="1400" b="1" dirty="0"/>
              <a:t> né </a:t>
            </a:r>
            <a:r>
              <a:rPr lang="en-US" sz="1400" b="1" dirty="0" err="1"/>
              <a:t>vật</a:t>
            </a:r>
            <a:r>
              <a:rPr lang="en-US" sz="1400" b="1" dirty="0"/>
              <a:t> </a:t>
            </a:r>
            <a:r>
              <a:rPr lang="en-US" sz="1400" b="1" dirty="0" err="1"/>
              <a:t>thể</a:t>
            </a:r>
            <a:endParaRPr lang="en-US" sz="1400" b="1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5E90DED-3332-7ED8-B717-255FC97F8919}"/>
              </a:ext>
            </a:extLst>
          </p:cNvPr>
          <p:cNvSpPr txBox="1">
            <a:spLocks/>
          </p:cNvSpPr>
          <p:nvPr/>
        </p:nvSpPr>
        <p:spPr>
          <a:xfrm>
            <a:off x="235078" y="4198523"/>
            <a:ext cx="6207287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Sensor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“Space”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bàn</a:t>
            </a:r>
            <a:r>
              <a:rPr lang="en-US" sz="1400" dirty="0"/>
              <a:t> </a:t>
            </a:r>
            <a:r>
              <a:rPr lang="en-US" sz="1400" dirty="0" err="1"/>
              <a:t>phím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tọa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trục</a:t>
            </a:r>
            <a:r>
              <a:rPr lang="en-US" sz="1400" dirty="0"/>
              <a:t> z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nhận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sensor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4870BCA-B0D4-D080-21A7-75D24F6AEA9A}"/>
              </a:ext>
            </a:extLst>
          </p:cNvPr>
          <p:cNvSpPr txBox="1">
            <a:spLocks/>
          </p:cNvSpPr>
          <p:nvPr/>
        </p:nvSpPr>
        <p:spPr>
          <a:xfrm>
            <a:off x="405996" y="1638610"/>
            <a:ext cx="6207287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lập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đi</a:t>
            </a:r>
            <a:r>
              <a:rPr lang="en-US" sz="1400" dirty="0"/>
              <a:t> </a:t>
            </a:r>
            <a:r>
              <a:rPr lang="en-US" sz="1400" dirty="0" err="1"/>
              <a:t>xuyên</a:t>
            </a:r>
            <a:r>
              <a:rPr lang="en-US" sz="1400" dirty="0"/>
              <a:t> qua </a:t>
            </a:r>
            <a:r>
              <a:rPr lang="en-US" sz="1400" dirty="0" err="1"/>
              <a:t>nhau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né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ta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 </a:t>
            </a:r>
            <a:r>
              <a:rPr lang="en-US" sz="1400" dirty="0" err="1"/>
              <a:t>chế</a:t>
            </a:r>
            <a:r>
              <a:rPr lang="en-US" sz="1400" dirty="0"/>
              <a:t> </a:t>
            </a:r>
            <a:r>
              <a:rPr lang="en-US" sz="1400" dirty="0" err="1"/>
              <a:t>giúp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nhảy</a:t>
            </a:r>
            <a:r>
              <a:rPr lang="en-US" sz="1400" dirty="0"/>
              <a:t> qua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chắn</a:t>
            </a:r>
            <a:r>
              <a:rPr lang="en-US" sz="1400" dirty="0"/>
              <a:t> </a:t>
            </a:r>
            <a:r>
              <a:rPr lang="en-US" sz="1400" dirty="0" err="1"/>
              <a:t>lối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AC763-6D02-7E37-F2F8-16BBAD6A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93" y="2860854"/>
            <a:ext cx="5758815" cy="6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6" y="1579889"/>
            <a:ext cx="9043727" cy="956512"/>
          </a:xfrm>
        </p:spPr>
        <p:txBody>
          <a:bodyPr/>
          <a:lstStyle/>
          <a:p>
            <a:r>
              <a:rPr lang="vi-VN" sz="3200" dirty="0"/>
              <a:t>Kỹ thuật lập trình nội dung số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351EE-AC07-6156-C976-C8A7FB459499}"/>
              </a:ext>
            </a:extLst>
          </p:cNvPr>
          <p:cNvSpPr txBox="1"/>
          <p:nvPr/>
        </p:nvSpPr>
        <p:spPr>
          <a:xfrm>
            <a:off x="3571585" y="2066938"/>
            <a:ext cx="2711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Nhóm: 1A-2A-4C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45962-8FFA-2C0E-367C-9BD584456532}"/>
              </a:ext>
            </a:extLst>
          </p:cNvPr>
          <p:cNvSpPr txBox="1"/>
          <p:nvPr/>
        </p:nvSpPr>
        <p:spPr>
          <a:xfrm>
            <a:off x="1324946" y="3303139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GVHD: Phạm Văn Tiến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A2568-45F2-7C77-EE47-0AB34B7B639C}"/>
              </a:ext>
            </a:extLst>
          </p:cNvPr>
          <p:cNvSpPr txBox="1"/>
          <p:nvPr/>
        </p:nvSpPr>
        <p:spPr>
          <a:xfrm>
            <a:off x="1537731" y="4120772"/>
            <a:ext cx="649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sinh viên: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20984-B54E-A1E6-4308-D134CE4406D6}"/>
              </a:ext>
            </a:extLst>
          </p:cNvPr>
          <p:cNvSpPr txBox="1"/>
          <p:nvPr/>
        </p:nvSpPr>
        <p:spPr>
          <a:xfrm>
            <a:off x="3571585" y="4130194"/>
            <a:ext cx="361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Tất Đạt - 20172455</a:t>
            </a:r>
          </a:p>
          <a:p>
            <a:pPr algn="just"/>
            <a:r>
              <a:rPr lang="vi-V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Hoàng Phi Long - 20182651</a:t>
            </a:r>
          </a:p>
          <a:p>
            <a:pPr algn="just"/>
            <a:r>
              <a:rPr lang="vi-V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 Quang Linh - 20182640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3" descr="Text&#10;&#10;Description automatically generated">
            <a:extLst>
              <a:ext uri="{FF2B5EF4-FFF2-40B4-BE49-F238E27FC236}">
                <a16:creationId xmlns:a16="http://schemas.microsoft.com/office/drawing/2014/main" id="{3EC29018-D3B3-F636-7963-2A9C1CA09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3"/>
            <a:ext cx="2576374" cy="9362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FEDCCE-F279-1465-791D-34C083E56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5"/>
    </mc:Choice>
    <mc:Fallback xmlns="">
      <p:transition spd="slow" advTm="18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50DA3-314F-C009-27F5-97728A80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93E1F-ED56-D24D-BCB7-954B3A09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3D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CD3E5EC-D348-E0A4-9206-D73D5414217A}"/>
              </a:ext>
            </a:extLst>
          </p:cNvPr>
          <p:cNvSpPr txBox="1">
            <a:spLocks/>
          </p:cNvSpPr>
          <p:nvPr/>
        </p:nvSpPr>
        <p:spPr>
          <a:xfrm>
            <a:off x="0" y="1186874"/>
            <a:ext cx="4463878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Xây</a:t>
            </a:r>
            <a:r>
              <a:rPr lang="en-US" sz="1400" b="1" dirty="0"/>
              <a:t> </a:t>
            </a:r>
            <a:r>
              <a:rPr lang="en-US" sz="1400" b="1" dirty="0" err="1"/>
              <a:t>dựng</a:t>
            </a:r>
            <a:r>
              <a:rPr lang="en-US" sz="1400" b="1" dirty="0"/>
              <a:t> </a:t>
            </a:r>
            <a:r>
              <a:rPr lang="en-US" sz="1400" b="1" dirty="0" err="1"/>
              <a:t>hoạt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chuyển</a:t>
            </a:r>
            <a:r>
              <a:rPr lang="en-US" sz="1400" b="1" dirty="0"/>
              <a:t> </a:t>
            </a:r>
            <a:r>
              <a:rPr lang="en-US" sz="1400" b="1" dirty="0" err="1"/>
              <a:t>động</a:t>
            </a:r>
            <a:r>
              <a:rPr lang="en-US" sz="1400" b="1" dirty="0"/>
              <a:t>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đối</a:t>
            </a:r>
            <a:r>
              <a:rPr lang="en-US" sz="1400" b="1" dirty="0"/>
              <a:t> </a:t>
            </a:r>
            <a:r>
              <a:rPr lang="en-US" sz="1400" b="1" dirty="0" err="1"/>
              <a:t>tượng</a:t>
            </a:r>
            <a:endParaRPr lang="en-US" sz="14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4870BCA-B0D4-D080-21A7-75D24F6AEA9A}"/>
              </a:ext>
            </a:extLst>
          </p:cNvPr>
          <p:cNvSpPr txBox="1">
            <a:spLocks/>
          </p:cNvSpPr>
          <p:nvPr/>
        </p:nvSpPr>
        <p:spPr>
          <a:xfrm>
            <a:off x="235078" y="1464511"/>
            <a:ext cx="6207287" cy="102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Sensor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di </a:t>
            </a:r>
            <a:r>
              <a:rPr lang="en-US" sz="1400" dirty="0" err="1"/>
              <a:t>chuyển</a:t>
            </a:r>
            <a:endParaRPr lang="en-US" sz="1400" dirty="0"/>
          </a:p>
          <a:p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1 Action </a:t>
            </a:r>
            <a:r>
              <a:rPr lang="en-US" sz="1400" dirty="0" err="1"/>
              <a:t>cụ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, </a:t>
            </a:r>
            <a:r>
              <a:rPr lang="en-US" sz="1400" dirty="0" err="1"/>
              <a:t>là</a:t>
            </a:r>
            <a:r>
              <a:rPr lang="en-US" sz="1400" dirty="0"/>
              <a:t> 1 </a:t>
            </a:r>
            <a:r>
              <a:rPr lang="en-US" sz="1400" dirty="0" err="1"/>
              <a:t>đoạn</a:t>
            </a:r>
            <a:r>
              <a:rPr lang="en-US" sz="1400" dirty="0"/>
              <a:t> keyframe </a:t>
            </a:r>
            <a:r>
              <a:rPr lang="en-US" sz="1400" dirty="0" err="1"/>
              <a:t>mà</a:t>
            </a:r>
            <a:r>
              <a:rPr lang="en-US" sz="1400" dirty="0"/>
              <a:t> ta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lập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endParaRPr lang="en-US" sz="14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4F2C1F-BFED-C278-15BE-0F4E97BD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9" y="2322441"/>
            <a:ext cx="5851133" cy="10208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7B5E9D-59DA-F9F4-16ED-E2EFDCFC1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9" y="3443795"/>
            <a:ext cx="5758815" cy="112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5AE8-4473-DF51-B699-55857896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8" y="4673015"/>
            <a:ext cx="6442364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Thiết lập camera</a:t>
            </a:r>
          </a:p>
          <a:p>
            <a:r>
              <a:rPr lang="vi-VN" dirty="0"/>
              <a:t>Tạo một camera follow theo đối tượng 3D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81B6CD-0520-AB94-D463-0F56D0255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85" y="1949108"/>
            <a:ext cx="6530829" cy="343208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5842FCF-09A9-6D59-51BB-0E5DA38E7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7"/>
    </mc:Choice>
    <mc:Fallback xmlns="">
      <p:transition spd="slow" advTm="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Lập trình chuyển động cho đối tượng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519-427B-A595-9B82-B100DE0CC6C1}"/>
              </a:ext>
            </a:extLst>
          </p:cNvPr>
          <p:cNvSpPr txBox="1"/>
          <p:nvPr/>
        </p:nvSpPr>
        <p:spPr>
          <a:xfrm>
            <a:off x="453006" y="1107347"/>
            <a:ext cx="797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Thiết lập camera</a:t>
            </a:r>
          </a:p>
        </p:txBody>
      </p:sp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CCC8ABB-D359-98F2-D422-58261CA93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4" y="1602524"/>
            <a:ext cx="6040074" cy="252378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E2E676-34CE-F06B-211A-5A99C49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9" y="4172224"/>
            <a:ext cx="6946083" cy="182791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D1BF6AD-93BF-B0A4-7F80-38C54BAF95C3}"/>
              </a:ext>
            </a:extLst>
          </p:cNvPr>
          <p:cNvSpPr/>
          <p:nvPr/>
        </p:nvSpPr>
        <p:spPr>
          <a:xfrm>
            <a:off x="4088235" y="3367671"/>
            <a:ext cx="268447" cy="656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A0D7337-1DC6-4562-B9E7-6652527EF0C2}"/>
              </a:ext>
            </a:extLst>
          </p:cNvPr>
          <p:cNvSpPr/>
          <p:nvPr/>
        </p:nvSpPr>
        <p:spPr>
          <a:xfrm rot="10800000">
            <a:off x="4078448" y="1556611"/>
            <a:ext cx="268447" cy="656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DD30C8-C8F4-63BF-63C6-F332A7FE8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9"/>
    </mc:Choice>
    <mc:Fallback xmlns="">
      <p:transition spd="slow" advTm="45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47A34E-A361-02AF-38AE-DF8015BF9BEF}"/>
              </a:ext>
            </a:extLst>
          </p:cNvPr>
          <p:cNvSpPr txBox="1"/>
          <p:nvPr/>
        </p:nvSpPr>
        <p:spPr>
          <a:xfrm>
            <a:off x="7470709" y="6211183"/>
            <a:ext cx="1273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100" dirty="0"/>
              <a:t>Ảnh: Google.com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FAAFD-60E1-CB5A-99D7-A8356D2AEA28}"/>
              </a:ext>
            </a:extLst>
          </p:cNvPr>
          <p:cNvSpPr txBox="1"/>
          <p:nvPr/>
        </p:nvSpPr>
        <p:spPr>
          <a:xfrm>
            <a:off x="486561" y="1082180"/>
            <a:ext cx="7239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sz="2800" dirty="0"/>
              <a:t>Tổng hợp đối tượng 3D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2800" dirty="0"/>
              <a:t>Xây dựng phối cảnh không gian 3D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2800" dirty="0"/>
              <a:t>Nhúng đối tượng vào cảnh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2800" dirty="0"/>
              <a:t>Lập trình chuyển động của đối tượng trong cảnh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0DC75E-63AB-6A51-0BFD-CD472A1DE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3A209-C540-E358-AF79-CE47397A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76133-36FD-ABBC-6413-B1C4A053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1384-7703-F5CA-B5E6-EC3C55CC65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7792" y="1220586"/>
            <a:ext cx="7228417" cy="5043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tượng</a:t>
            </a:r>
            <a:r>
              <a:rPr lang="en-US" sz="1600" dirty="0"/>
              <a:t> 3D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1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vật</a:t>
            </a:r>
            <a:r>
              <a:rPr lang="en-US" sz="1600" dirty="0"/>
              <a:t> 4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cục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,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nhún</a:t>
            </a:r>
            <a:r>
              <a:rPr lang="en-US" sz="1600" dirty="0"/>
              <a:t> </a:t>
            </a:r>
            <a:r>
              <a:rPr lang="en-US" sz="1600" dirty="0" err="1"/>
              <a:t>nhảy</a:t>
            </a:r>
            <a:r>
              <a:rPr lang="en-US" sz="1600" dirty="0"/>
              <a:t>.</a:t>
            </a:r>
          </a:p>
        </p:txBody>
      </p:sp>
      <p:pic>
        <p:nvPicPr>
          <p:cNvPr id="5" name="Picture 4" descr="A picture containing text, floor, outdoor object&#10;&#10;Description automatically generated">
            <a:extLst>
              <a:ext uri="{FF2B5EF4-FFF2-40B4-BE49-F238E27FC236}">
                <a16:creationId xmlns:a16="http://schemas.microsoft.com/office/drawing/2014/main" id="{9A095C13-8B65-1D23-7840-0F8EF1A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75" y="2059889"/>
            <a:ext cx="2752725" cy="29419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A8B285-01D4-75E2-5DBF-948997A608FA}"/>
              </a:ext>
            </a:extLst>
          </p:cNvPr>
          <p:cNvCxnSpPr>
            <a:cxnSpLocks/>
          </p:cNvCxnSpPr>
          <p:nvPr/>
        </p:nvCxnSpPr>
        <p:spPr>
          <a:xfrm flipH="1" flipV="1">
            <a:off x="2566556" y="2275609"/>
            <a:ext cx="976745" cy="38446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161B047-C963-9E98-90BD-F91BD7810945}"/>
              </a:ext>
            </a:extLst>
          </p:cNvPr>
          <p:cNvSpPr txBox="1">
            <a:spLocks/>
          </p:cNvSpPr>
          <p:nvPr/>
        </p:nvSpPr>
        <p:spPr>
          <a:xfrm>
            <a:off x="235077" y="1903997"/>
            <a:ext cx="2207972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Chân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khung</a:t>
            </a:r>
            <a:r>
              <a:rPr lang="en-US" sz="1400" dirty="0"/>
              <a:t> </a:t>
            </a:r>
            <a:r>
              <a:rPr lang="en-US" sz="1400" dirty="0" err="1"/>
              <a:t>xương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khớp</a:t>
            </a:r>
            <a:r>
              <a:rPr lang="en-US" sz="1400" dirty="0"/>
              <a:t> </a:t>
            </a:r>
            <a:r>
              <a:rPr lang="en-US" sz="1400" dirty="0" err="1"/>
              <a:t>nối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phép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uyển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40B8B-255A-794C-6122-51B5F37E9E7B}"/>
              </a:ext>
            </a:extLst>
          </p:cNvPr>
          <p:cNvCxnSpPr>
            <a:cxnSpLocks/>
          </p:cNvCxnSpPr>
          <p:nvPr/>
        </p:nvCxnSpPr>
        <p:spPr>
          <a:xfrm flipH="1">
            <a:off x="2443050" y="3678797"/>
            <a:ext cx="1085097" cy="3865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FA5500-59E6-2FF9-80DA-FA284FBA17AE}"/>
              </a:ext>
            </a:extLst>
          </p:cNvPr>
          <p:cNvCxnSpPr>
            <a:cxnSpLocks/>
          </p:cNvCxnSpPr>
          <p:nvPr/>
        </p:nvCxnSpPr>
        <p:spPr>
          <a:xfrm flipH="1" flipV="1">
            <a:off x="2443050" y="4278982"/>
            <a:ext cx="1004785" cy="10154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FEEE3-308B-F277-9B46-4B5E3E9AA45A}"/>
              </a:ext>
            </a:extLst>
          </p:cNvPr>
          <p:cNvCxnSpPr>
            <a:cxnSpLocks/>
          </p:cNvCxnSpPr>
          <p:nvPr/>
        </p:nvCxnSpPr>
        <p:spPr>
          <a:xfrm flipH="1">
            <a:off x="2443050" y="3550609"/>
            <a:ext cx="2447503" cy="56706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BC88F7-D0E0-2433-25FC-03A6A5CA7DAC}"/>
              </a:ext>
            </a:extLst>
          </p:cNvPr>
          <p:cNvCxnSpPr>
            <a:cxnSpLocks/>
          </p:cNvCxnSpPr>
          <p:nvPr/>
        </p:nvCxnSpPr>
        <p:spPr>
          <a:xfrm flipH="1" flipV="1">
            <a:off x="2443050" y="4185610"/>
            <a:ext cx="2427041" cy="5895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B184D9B5-15D1-7AB8-8909-278EF366F48A}"/>
              </a:ext>
            </a:extLst>
          </p:cNvPr>
          <p:cNvSpPr txBox="1">
            <a:spLocks/>
          </p:cNvSpPr>
          <p:nvPr/>
        </p:nvSpPr>
        <p:spPr>
          <a:xfrm>
            <a:off x="6205" y="3989486"/>
            <a:ext cx="2436844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khối</a:t>
            </a:r>
            <a:r>
              <a:rPr lang="en-US" sz="1400" dirty="0"/>
              <a:t> Inverse Kinematic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khiển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khung</a:t>
            </a:r>
            <a:r>
              <a:rPr lang="en-US" sz="1400" dirty="0"/>
              <a:t> </a:t>
            </a:r>
            <a:r>
              <a:rPr lang="en-US" sz="1400" dirty="0" err="1"/>
              <a:t>xương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chân</a:t>
            </a:r>
            <a:endParaRPr lang="en-US" sz="140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4707F839-85FF-D075-6E86-D238FB5864B3}"/>
              </a:ext>
            </a:extLst>
          </p:cNvPr>
          <p:cNvSpPr txBox="1">
            <a:spLocks/>
          </p:cNvSpPr>
          <p:nvPr/>
        </p:nvSpPr>
        <p:spPr>
          <a:xfrm>
            <a:off x="6389224" y="4290062"/>
            <a:ext cx="2436844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đường</a:t>
            </a:r>
            <a:r>
              <a:rPr lang="en-US" sz="1400" dirty="0"/>
              <a:t> Follow Path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quỹ</a:t>
            </a:r>
            <a:r>
              <a:rPr lang="en-US" sz="1400" dirty="0"/>
              <a:t> </a:t>
            </a:r>
            <a:r>
              <a:rPr lang="en-US" sz="1400" dirty="0" err="1"/>
              <a:t>đạo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khối</a:t>
            </a:r>
            <a:r>
              <a:rPr lang="en-US" sz="1400" dirty="0"/>
              <a:t> Inverse Kinematic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27A80C-874C-5522-927D-288A143F06E9}"/>
              </a:ext>
            </a:extLst>
          </p:cNvPr>
          <p:cNvCxnSpPr>
            <a:cxnSpLocks/>
          </p:cNvCxnSpPr>
          <p:nvPr/>
        </p:nvCxnSpPr>
        <p:spPr>
          <a:xfrm>
            <a:off x="5440394" y="3989874"/>
            <a:ext cx="948830" cy="50939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45834C0C-9AC2-4450-C9E9-E5582B5D9D46}"/>
              </a:ext>
            </a:extLst>
          </p:cNvPr>
          <p:cNvSpPr txBox="1">
            <a:spLocks/>
          </p:cNvSpPr>
          <p:nvPr/>
        </p:nvSpPr>
        <p:spPr>
          <a:xfrm>
            <a:off x="6389224" y="2025081"/>
            <a:ext cx="2436844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thân</a:t>
            </a:r>
            <a:r>
              <a:rPr lang="en-US" sz="1400" dirty="0"/>
              <a:t> </a:t>
            </a:r>
            <a:r>
              <a:rPr lang="en-US" sz="1400" dirty="0" err="1"/>
              <a:t>gắn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chân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bậc</a:t>
            </a:r>
            <a:r>
              <a:rPr lang="en-US" sz="1400" dirty="0"/>
              <a:t> cha.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2614DD-1A7A-4B38-D29B-2975BF825751}"/>
              </a:ext>
            </a:extLst>
          </p:cNvPr>
          <p:cNvCxnSpPr>
            <a:cxnSpLocks/>
          </p:cNvCxnSpPr>
          <p:nvPr/>
        </p:nvCxnSpPr>
        <p:spPr>
          <a:xfrm flipV="1">
            <a:off x="4416136" y="2236819"/>
            <a:ext cx="1973088" cy="23102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38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50DA3-314F-C009-27F5-97728A80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93E1F-ED56-D24D-BCB7-954B3A09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3D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23E60C-D7C9-6875-8288-0DF5E63DFF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59128" y="1220586"/>
            <a:ext cx="7228417" cy="5043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endParaRPr lang="en-US" sz="16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F72B4C-98E7-57FE-2DB7-F06AE2C0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01" y="1724892"/>
            <a:ext cx="3134265" cy="27734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A43223-CBCE-D3F1-2F13-089020E3D444}"/>
              </a:ext>
            </a:extLst>
          </p:cNvPr>
          <p:cNvCxnSpPr>
            <a:cxnSpLocks/>
          </p:cNvCxnSpPr>
          <p:nvPr/>
        </p:nvCxnSpPr>
        <p:spPr>
          <a:xfrm flipV="1">
            <a:off x="5205845" y="2389910"/>
            <a:ext cx="1257300" cy="1898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43E8D0E-C9EB-E20B-525D-61F3C1ECD352}"/>
              </a:ext>
            </a:extLst>
          </p:cNvPr>
          <p:cNvSpPr txBox="1">
            <a:spLocks/>
          </p:cNvSpPr>
          <p:nvPr/>
        </p:nvSpPr>
        <p:spPr>
          <a:xfrm>
            <a:off x="6487939" y="1997653"/>
            <a:ext cx="2656061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Khối</a:t>
            </a:r>
            <a:r>
              <a:rPr lang="en-US" sz="1400" dirty="0"/>
              <a:t> Direction Controller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khiển</a:t>
            </a:r>
            <a:r>
              <a:rPr lang="en-US" sz="1400" dirty="0"/>
              <a:t> quay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hướng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Follow Path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CD3E5EC-D348-E0A4-9206-D73D5414217A}"/>
              </a:ext>
            </a:extLst>
          </p:cNvPr>
          <p:cNvSpPr txBox="1">
            <a:spLocks/>
          </p:cNvSpPr>
          <p:nvPr/>
        </p:nvSpPr>
        <p:spPr>
          <a:xfrm>
            <a:off x="108123" y="1982261"/>
            <a:ext cx="2547941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chân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hoạt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dựa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việc</a:t>
            </a:r>
            <a:r>
              <a:rPr lang="en-US" sz="1400" dirty="0"/>
              <a:t> </a:t>
            </a:r>
            <a:r>
              <a:rPr lang="en-US" sz="1400" dirty="0" err="1"/>
              <a:t>thay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r>
              <a:rPr lang="en-US" sz="1400" dirty="0"/>
              <a:t> offset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khối</a:t>
            </a:r>
            <a:r>
              <a:rPr lang="en-US" sz="1400" dirty="0"/>
              <a:t> Inverse Kinematic </a:t>
            </a:r>
            <a:r>
              <a:rPr lang="en-US" sz="1400" dirty="0" err="1"/>
              <a:t>theo</a:t>
            </a:r>
            <a:r>
              <a:rPr lang="en-US" sz="1400" dirty="0"/>
              <a:t> Follow Path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5E90DED-3332-7ED8-B717-255FC97F8919}"/>
              </a:ext>
            </a:extLst>
          </p:cNvPr>
          <p:cNvSpPr txBox="1">
            <a:spLocks/>
          </p:cNvSpPr>
          <p:nvPr/>
        </p:nvSpPr>
        <p:spPr>
          <a:xfrm>
            <a:off x="2234796" y="4723575"/>
            <a:ext cx="4872587" cy="119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cục</a:t>
            </a:r>
            <a:r>
              <a:rPr lang="en-US" sz="1400" dirty="0"/>
              <a:t> </a:t>
            </a:r>
            <a:r>
              <a:rPr lang="en-US" sz="1400" dirty="0" err="1"/>
              <a:t>bộ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gian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do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khối</a:t>
            </a:r>
            <a:r>
              <a:rPr lang="en-US" sz="1400" dirty="0"/>
              <a:t> </a:t>
            </a:r>
            <a:r>
              <a:rPr lang="en-US" sz="1400" dirty="0" err="1"/>
              <a:t>hộp</a:t>
            </a:r>
            <a:r>
              <a:rPr lang="en-US" sz="1400" dirty="0"/>
              <a:t> bao </a:t>
            </a:r>
            <a:r>
              <a:rPr lang="en-US" sz="1400" dirty="0" err="1"/>
              <a:t>quát</a:t>
            </a:r>
            <a:r>
              <a:rPr lang="en-US" sz="1400" dirty="0"/>
              <a:t> </a:t>
            </a:r>
            <a:r>
              <a:rPr lang="en-US" sz="1400" dirty="0" err="1"/>
              <a:t>xung</a:t>
            </a:r>
            <a:r>
              <a:rPr lang="en-US" sz="1400" dirty="0"/>
              <a:t> </a:t>
            </a:r>
            <a:r>
              <a:rPr lang="en-US" sz="1400" dirty="0" err="1"/>
              <a:t>quanh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tượng</a:t>
            </a:r>
            <a:r>
              <a:rPr lang="en-US" sz="1400" dirty="0"/>
              <a:t>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khiển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33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Xây dựng phối cảnh không gian 3D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4DAB-1C49-21C5-D924-ED3F724CDCC9}"/>
              </a:ext>
            </a:extLst>
          </p:cNvPr>
          <p:cNvSpPr txBox="1"/>
          <p:nvPr/>
        </p:nvSpPr>
        <p:spPr>
          <a:xfrm>
            <a:off x="453006" y="1107347"/>
            <a:ext cx="797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Lấy</a:t>
            </a:r>
            <a:r>
              <a:rPr lang="en-GB" dirty="0"/>
              <a:t> module </a:t>
            </a:r>
            <a:r>
              <a:rPr lang="en-GB" dirty="0" err="1"/>
              <a:t>từ</a:t>
            </a:r>
            <a:r>
              <a:rPr lang="en-GB" dirty="0"/>
              <a:t> google map: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Tạo</a:t>
            </a:r>
            <a:r>
              <a:rPr lang="en-GB" dirty="0"/>
              <a:t> shortcut </a:t>
            </a:r>
            <a:r>
              <a:rPr lang="en-GB" dirty="0" err="1"/>
              <a:t>từ</a:t>
            </a:r>
            <a:r>
              <a:rPr lang="en-GB" dirty="0"/>
              <a:t> chrome.exe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lấy</a:t>
            </a:r>
            <a:r>
              <a:rPr lang="en-GB" dirty="0"/>
              <a:t> GPU PID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Vào</a:t>
            </a:r>
            <a:r>
              <a:rPr lang="en-GB" dirty="0"/>
              <a:t> google chrome, </a:t>
            </a:r>
            <a:r>
              <a:rPr lang="en-GB" dirty="0" err="1"/>
              <a:t>truy</a:t>
            </a:r>
            <a:r>
              <a:rPr lang="en-GB" dirty="0"/>
              <a:t> </a:t>
            </a:r>
            <a:r>
              <a:rPr lang="en-GB" dirty="0" err="1"/>
              <a:t>cập</a:t>
            </a:r>
            <a:r>
              <a:rPr lang="en-GB" dirty="0"/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https://www.google.com.vn/intl/vi/earth/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4BF794-CBCE-CB58-47DC-0088F1E33D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44333" r="44871" b="43682"/>
          <a:stretch/>
        </p:blipFill>
        <p:spPr bwMode="auto">
          <a:xfrm>
            <a:off x="453006" y="3180945"/>
            <a:ext cx="2961210" cy="201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7C745-F0CD-0B57-2838-BCC44A0C04FF}"/>
              </a:ext>
            </a:extLst>
          </p:cNvPr>
          <p:cNvSpPr txBox="1"/>
          <p:nvPr/>
        </p:nvSpPr>
        <p:spPr>
          <a:xfrm>
            <a:off x="1179717" y="5221534"/>
            <a:ext cx="1507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600" b="1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GB" sz="16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PID GPU</a:t>
            </a:r>
            <a:endParaRPr lang="en-GB" sz="11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11B2626-4C42-0696-3AB3-33077B02CB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94" y="2578664"/>
            <a:ext cx="4876800" cy="2642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F81BC7-A58A-3E10-AB41-E6E8D5DF2ED8}"/>
              </a:ext>
            </a:extLst>
          </p:cNvPr>
          <p:cNvSpPr txBox="1"/>
          <p:nvPr/>
        </p:nvSpPr>
        <p:spPr>
          <a:xfrm>
            <a:off x="5626608" y="5221534"/>
            <a:ext cx="1251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map</a:t>
            </a:r>
            <a:endParaRPr lang="en-GB" sz="16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41C7540-BDBC-8C3D-B1AD-4C11C75D2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11"/>
    </mc:Choice>
    <mc:Fallback xmlns="">
      <p:transition spd="slow" advTm="4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Xây dựng phối cảnh không gian 3D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4DAB-1C49-21C5-D924-ED3F724CDCC9}"/>
              </a:ext>
            </a:extLst>
          </p:cNvPr>
          <p:cNvSpPr txBox="1"/>
          <p:nvPr/>
        </p:nvSpPr>
        <p:spPr>
          <a:xfrm>
            <a:off x="453006" y="1107347"/>
            <a:ext cx="797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Sử dụng google map kết hợp với phần mềm renderDoc để lấy được bản đồ 3D trên google map, bản đồ 3d này sẽ có đuôi .rdc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F97D5-A210-D616-FA0B-08569CDB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94" y="1998273"/>
            <a:ext cx="5735954" cy="396831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E2EF81-17B2-50B3-AEB8-B79F1B51B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2"/>
    </mc:Choice>
    <mc:Fallback xmlns="">
      <p:transition spd="slow" advTm="1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Xây dựng phối cảnh không gian 3D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4DAB-1C49-21C5-D924-ED3F724CDCC9}"/>
              </a:ext>
            </a:extLst>
          </p:cNvPr>
          <p:cNvSpPr txBox="1"/>
          <p:nvPr/>
        </p:nvSpPr>
        <p:spPr>
          <a:xfrm>
            <a:off x="453006" y="1107347"/>
            <a:ext cx="7977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Import file bản đồ 3D vào Blender thông qua addOn Maps Models Importer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Khung cảnh được trích xuất sẽ là một góc của thành phố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Các vật thể có trong map được tạo ra sẽ chỉ gồm những kiến trúc tòa nhà và đường xá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51140-0813-9B39-CCA0-9706CAB5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86" y="2639028"/>
            <a:ext cx="6935827" cy="285464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E8EE85-1BE9-6BFD-FD32-6F2BEF067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0"/>
    </mc:Choice>
    <mc:Fallback xmlns="">
      <p:transition spd="slow" advTm="1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3. Nhúng đối tượng vào cảnh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EF20F-D884-D672-16A3-5D9CE3412B85}"/>
              </a:ext>
            </a:extLst>
          </p:cNvPr>
          <p:cNvSpPr txBox="1"/>
          <p:nvPr/>
        </p:nvSpPr>
        <p:spPr>
          <a:xfrm>
            <a:off x="485662" y="1073382"/>
            <a:ext cx="605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Append đối tượng vào trong bản đồ</a:t>
            </a:r>
            <a:endParaRPr lang="en-GB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50318C-2F93-1A91-6953-94A41FAA6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53" y="1578542"/>
            <a:ext cx="3751533" cy="197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73075-A06F-227E-A80F-FEE8BF9C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664" y="3735357"/>
            <a:ext cx="5312510" cy="2184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1D8B1-834B-1F98-4BB7-84A26ECDFDE7}"/>
              </a:ext>
            </a:extLst>
          </p:cNvPr>
          <p:cNvSpPr txBox="1"/>
          <p:nvPr/>
        </p:nvSpPr>
        <p:spPr>
          <a:xfrm>
            <a:off x="1006864" y="2288953"/>
            <a:ext cx="962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350" dirty="0"/>
              <a:t>Đối tượng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BEC29-D89F-395F-3383-C2BF61972AA1}"/>
              </a:ext>
            </a:extLst>
          </p:cNvPr>
          <p:cNvSpPr txBox="1"/>
          <p:nvPr/>
        </p:nvSpPr>
        <p:spPr>
          <a:xfrm>
            <a:off x="549485" y="4378291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350" dirty="0"/>
              <a:t>Bản đồ</a:t>
            </a:r>
            <a:endParaRPr lang="en-US" sz="135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7C2968-926A-A0E3-DFD6-A36E7C99AA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2"/>
    </mc:Choice>
    <mc:Fallback xmlns="">
      <p:transition spd="slow" advTm="1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D3E43CFCD8443B1FA7A8808A723A4" ma:contentTypeVersion="14" ma:contentTypeDescription="Create a new document." ma:contentTypeScope="" ma:versionID="ecaec6d1254a8099c09259b11305ed9d">
  <xsd:schema xmlns:xsd="http://www.w3.org/2001/XMLSchema" xmlns:xs="http://www.w3.org/2001/XMLSchema" xmlns:p="http://schemas.microsoft.com/office/2006/metadata/properties" xmlns:ns3="048321e5-c008-4958-8f7a-daf0b6490e1c" xmlns:ns4="9729219c-0276-4ea2-85d4-22454d4ab818" targetNamespace="http://schemas.microsoft.com/office/2006/metadata/properties" ma:root="true" ma:fieldsID="d58a8cc3f1b98047bd5d32d096578f96" ns3:_="" ns4:_="">
    <xsd:import namespace="048321e5-c008-4958-8f7a-daf0b6490e1c"/>
    <xsd:import namespace="9729219c-0276-4ea2-85d4-22454d4ab8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321e5-c008-4958-8f7a-daf0b6490e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9219c-0276-4ea2-85d4-22454d4ab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EE4EA8-D90D-4F81-93C6-AFDE481225EA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9729219c-0276-4ea2-85d4-22454d4ab818"/>
    <ds:schemaRef ds:uri="http://schemas.openxmlformats.org/package/2006/metadata/core-properties"/>
    <ds:schemaRef ds:uri="048321e5-c008-4958-8f7a-daf0b6490e1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C034C5A-47BB-40CC-A1A1-9900BE96FE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2ADD8-9B0E-4375-A2B7-9E2FFFA347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321e5-c008-4958-8f7a-daf0b6490e1c"/>
    <ds:schemaRef ds:uri="9729219c-0276-4ea2-85d4-22454d4ab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950</Words>
  <Application>Microsoft Office PowerPoint</Application>
  <PresentationFormat>On-screen Show (4:3)</PresentationFormat>
  <Paragraphs>119</Paragraphs>
  <Slides>23</Slides>
  <Notes>3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Lato</vt:lpstr>
      <vt:lpstr>Times New Roman</vt:lpstr>
      <vt:lpstr>Wingdings</vt:lpstr>
      <vt:lpstr>Office Theme</vt:lpstr>
      <vt:lpstr>PowerPoint Presentation</vt:lpstr>
      <vt:lpstr>Kỹ thuật lập trình nội dung số</vt:lpstr>
      <vt:lpstr>Nội dung</vt:lpstr>
      <vt:lpstr>1. Tổng hợp đối tượng 3D</vt:lpstr>
      <vt:lpstr>1. Tổng hợp đối tượng 3D</vt:lpstr>
      <vt:lpstr>2. Xây dựng phối cảnh không gian 3D</vt:lpstr>
      <vt:lpstr>2. Xây dựng phối cảnh không gian 3D</vt:lpstr>
      <vt:lpstr>2. Xây dựng phối cảnh không gian 3D</vt:lpstr>
      <vt:lpstr>3. Nhúng đối tượng vào cảnh</vt:lpstr>
      <vt:lpstr>3. Nhúng đối tượng vào cảnh</vt:lpstr>
      <vt:lpstr>3. Nhúng đối tượng vào cảnh</vt:lpstr>
      <vt:lpstr>3. Nhúng đối tượng vào cảnh</vt:lpstr>
      <vt:lpstr>4. Lập trình chuyển động cho đối tượng</vt:lpstr>
      <vt:lpstr>4. Lập trình chuyển động cho đối tượng</vt:lpstr>
      <vt:lpstr>4. Lập trình chuyển động cho đối tượng</vt:lpstr>
      <vt:lpstr>4. Lập trình chuyển động cho đối tượng</vt:lpstr>
      <vt:lpstr>4. Tương tác đối tượng 3D trong không gian 3D</vt:lpstr>
      <vt:lpstr>4. Tương tác đối tượng 3D trong không gian 3D</vt:lpstr>
      <vt:lpstr>4. Tương tác đối tượng 3D trong không gian 3D</vt:lpstr>
      <vt:lpstr>4. Tương tác đối tượng 3D trong không gian 3D</vt:lpstr>
      <vt:lpstr>4. Lập trình chuyển động cho đối tượng</vt:lpstr>
      <vt:lpstr>4. Lập trình chuyển động cho đối tượng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Dat Oura</cp:lastModifiedBy>
  <cp:revision>22</cp:revision>
  <dcterms:created xsi:type="dcterms:W3CDTF">2021-05-28T04:32:29Z</dcterms:created>
  <dcterms:modified xsi:type="dcterms:W3CDTF">2022-07-10T00:30:26Z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0x0101000A0D3E43CFCD8443B1FA7A8808A723A4</vt:lpwstr>
  </property>
</Properties>
</file>